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46"/>
  </p:normalViewPr>
  <p:slideViewPr>
    <p:cSldViewPr snapToGrid="0" snapToObjects="1">
      <p:cViewPr varScale="1">
        <p:scale>
          <a:sx n="76" d="100"/>
          <a:sy n="76" d="100"/>
        </p:scale>
        <p:origin x="21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1C95F-3B06-F143-9CDF-5DB8ABD638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1CD581-9EED-D74A-B7E7-4AB10A2CE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2454B-7C96-FD41-9BE5-E0F008106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C4504-0D3F-9B42-A880-3C58C6441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29D6B-58F8-AB41-829E-06156A4A4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963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50345-458D-B847-9327-8E8A15C00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2AF3E5-C45A-FE4C-A5C3-1A0C370443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C5DA9-F0F6-4A4D-AD43-469C73185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F56AE-0FDA-3146-AA91-470F80426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FB0FB-2E89-9047-9397-9D38DEB5E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533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70D7A2-8B55-C247-A022-FFFF2D478A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CBC134-F0DB-884D-95CC-FCFD93F6C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F905A-FF16-614F-B26C-AC09EF5A9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8942E-762F-704D-AB9E-27D2BD04E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BE58BD-EC30-8146-812D-FC4C4B0C2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78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EEBF3-4348-534D-A75B-4FF35E1D7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EF5A4-0BC3-CA4E-9515-2FCF1B99F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8095A8-3B94-1B4E-A361-551DD55EC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F5647-052A-CF43-AB76-08FF272C7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BB841-127E-CB45-9E81-7764BCAEA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91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6D206-F169-884D-A484-4498A29C3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61F41C-D8C0-704E-9217-74CEA5B8D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EE4FA-5FEF-FA4B-A11C-B9D9E9EF5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82736-E872-A040-9044-EADF0BF20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90A7B-E882-2C4E-9D6A-65163F72F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450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8CDDA-3DB0-1543-A614-CF8DA5404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1670B-C136-BE46-A0E2-970B7B5098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BCE8CD-3E1E-AC4E-A3E1-5E46921F9E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064DFF-6F46-6A47-AFD3-92E18468D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F1DDFA-A2A8-E24B-B840-DDBC0C9B2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89F757-3E32-9F4C-A41C-345EB11A9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4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84226-3A54-E847-AA7B-ADB7F29C4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312E7-815F-564A-88A9-E7EDCC74C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88CC0F-A8DC-D146-A6D0-32534851E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8AC3FB-97A2-614A-9E69-027D054CE6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EF1948-6609-D646-BE1C-5A78F2930F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394A6-2B89-C647-A379-D1F3A1B08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82CD20-11C7-9C48-AC35-4931817FE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780B11-9E32-0545-A8CF-4AB2AA940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421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EF3D3-9BFB-2542-95D9-241513C61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C2E65C-4791-F449-AE13-E34F76B88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926BD9-2A89-9F4A-9C92-E955AEF51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1406A7-FECA-9D48-A0C1-0466C1BAE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68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F42060-18D6-A849-9A9E-FE201E49F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0937CD-3991-DD46-AB32-A895F312E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0B1D8E-28AB-C74D-969B-7D33AC391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262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7B61B-63EB-294B-AB72-D5CDD50AB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F7A54-0BC7-C545-AD95-FD4717097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3EFED3-7101-A84E-9E2B-EF7A56E61B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4A60F5-C217-CB45-B0A2-7E51195FC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F0C4A-CA28-2C41-9E79-2CA6A7A3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159388-7C4E-1344-A544-856BB3206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036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B64CE-8B11-7240-BA8F-35E80C99D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4DC002-FD5E-9647-B6EC-D61B0107BD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455D02-9D30-E042-8CCE-E0A0D603D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0CA457-DD35-F848-A121-6ADC11662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18D64B-6972-C847-AB46-FBD915C65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D36ADD-9780-A24F-B5CB-F012311F3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396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F43DA7-DE36-744B-80A6-95BE0762F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36CE8-B562-F149-A255-C44758650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CD0C1-C193-0344-9A9B-14A27C6EE6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AE651-01EF-6D4D-ABD4-72ED7A1E0E6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CC7AB-8AA9-3F43-BA25-7547810FEF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A016C-2E6F-C247-A1D1-4D4BFFE6FD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79572D-B780-B344-B082-0446DC04B4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581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red&#10;&#10;Description automatically generated">
            <a:extLst>
              <a:ext uri="{FF2B5EF4-FFF2-40B4-BE49-F238E27FC236}">
                <a16:creationId xmlns:a16="http://schemas.microsoft.com/office/drawing/2014/main" id="{22FE409C-B6DB-C04C-A345-ED15811EE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617" y="57837"/>
            <a:ext cx="3291840" cy="3291840"/>
          </a:xfrm>
          <a:prstGeom prst="rect">
            <a:avLst/>
          </a:prstGeom>
        </p:spPr>
      </p:pic>
      <p:pic>
        <p:nvPicPr>
          <p:cNvPr id="7" name="Picture 6" descr="A picture containing night, star, dark, outdoor object&#10;&#10;Description automatically generated">
            <a:extLst>
              <a:ext uri="{FF2B5EF4-FFF2-40B4-BE49-F238E27FC236}">
                <a16:creationId xmlns:a16="http://schemas.microsoft.com/office/drawing/2014/main" id="{30C4E9B8-3C56-4B4D-B5A1-1BAFA5A50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694" y="57821"/>
            <a:ext cx="3297660" cy="3297660"/>
          </a:xfrm>
          <a:prstGeom prst="rect">
            <a:avLst/>
          </a:prstGeom>
        </p:spPr>
      </p:pic>
      <p:pic>
        <p:nvPicPr>
          <p:cNvPr id="9" name="Picture 8" descr="Red moon in the sky&#10;&#10;Description automatically generated with low confidence">
            <a:extLst>
              <a:ext uri="{FF2B5EF4-FFF2-40B4-BE49-F238E27FC236}">
                <a16:creationId xmlns:a16="http://schemas.microsoft.com/office/drawing/2014/main" id="{46BF14DB-7CCE-B440-9608-2E83EEB90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115" y="57821"/>
            <a:ext cx="3291840" cy="3291840"/>
          </a:xfrm>
          <a:prstGeom prst="rect">
            <a:avLst/>
          </a:prstGeom>
        </p:spPr>
      </p:pic>
      <p:pic>
        <p:nvPicPr>
          <p:cNvPr id="14" name="Picture 13" descr="A picture containing silhouette, blur&#10;&#10;Description automatically generated">
            <a:extLst>
              <a:ext uri="{FF2B5EF4-FFF2-40B4-BE49-F238E27FC236}">
                <a16:creationId xmlns:a16="http://schemas.microsoft.com/office/drawing/2014/main" id="{ABD6D814-9AB2-C041-9259-DD33217E69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115" y="3428999"/>
            <a:ext cx="3291840" cy="3291840"/>
          </a:xfrm>
          <a:prstGeom prst="rect">
            <a:avLst/>
          </a:prstGeom>
        </p:spPr>
      </p:pic>
      <p:pic>
        <p:nvPicPr>
          <p:cNvPr id="17" name="Picture 16" descr="A picture containing night, dark, star, outdoor object&#10;&#10;Description automatically generated">
            <a:extLst>
              <a:ext uri="{FF2B5EF4-FFF2-40B4-BE49-F238E27FC236}">
                <a16:creationId xmlns:a16="http://schemas.microsoft.com/office/drawing/2014/main" id="{BD681332-C6AD-6D44-A687-EA4BD95BF4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0535" y="3428999"/>
            <a:ext cx="3291840" cy="3291840"/>
          </a:xfrm>
          <a:prstGeom prst="rect">
            <a:avLst/>
          </a:prstGeom>
        </p:spPr>
      </p:pic>
      <p:pic>
        <p:nvPicPr>
          <p:cNvPr id="20" name="Picture 19" descr="A picture containing dark&#10;&#10;Description automatically generated">
            <a:extLst>
              <a:ext uri="{FF2B5EF4-FFF2-40B4-BE49-F238E27FC236}">
                <a16:creationId xmlns:a16="http://schemas.microsoft.com/office/drawing/2014/main" id="{DA619725-AC2B-7845-9094-EF9659E109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72660" y="3428999"/>
            <a:ext cx="3291840" cy="329184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CA93495-AAEB-1543-9449-5AED2E3610D0}"/>
              </a:ext>
            </a:extLst>
          </p:cNvPr>
          <p:cNvSpPr txBox="1"/>
          <p:nvPr/>
        </p:nvSpPr>
        <p:spPr>
          <a:xfrm>
            <a:off x="5276230" y="94121"/>
            <a:ext cx="1100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Venus-Rubisco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0F95406-89DE-2C4A-BBBD-4F20DE26A682}"/>
              </a:ext>
            </a:extLst>
          </p:cNvPr>
          <p:cNvSpPr txBox="1"/>
          <p:nvPr/>
        </p:nvSpPr>
        <p:spPr>
          <a:xfrm>
            <a:off x="5276230" y="3485586"/>
            <a:ext cx="1100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Venus-Rubisco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143508-28A7-394F-918B-D708887248CD}"/>
              </a:ext>
            </a:extLst>
          </p:cNvPr>
          <p:cNvSpPr txBox="1"/>
          <p:nvPr/>
        </p:nvSpPr>
        <p:spPr>
          <a:xfrm>
            <a:off x="2208559" y="75774"/>
            <a:ext cx="400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Chl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9B94F4-3E98-6949-BE34-F9C8B3ACA43C}"/>
              </a:ext>
            </a:extLst>
          </p:cNvPr>
          <p:cNvSpPr txBox="1"/>
          <p:nvPr/>
        </p:nvSpPr>
        <p:spPr>
          <a:xfrm>
            <a:off x="2235791" y="3488971"/>
            <a:ext cx="400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>
                <a:solidFill>
                  <a:schemeClr val="bg1"/>
                </a:solidFill>
              </a:rPr>
              <a:t>Chl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2D225E8-6617-BC46-AC4E-1C8FF2462731}"/>
              </a:ext>
            </a:extLst>
          </p:cNvPr>
          <p:cNvSpPr txBox="1"/>
          <p:nvPr/>
        </p:nvSpPr>
        <p:spPr>
          <a:xfrm>
            <a:off x="8571842" y="94120"/>
            <a:ext cx="1608667" cy="27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Chl</a:t>
            </a:r>
            <a:r>
              <a:rPr lang="en-US" sz="1200" dirty="0">
                <a:solidFill>
                  <a:schemeClr val="bg1"/>
                </a:solidFill>
              </a:rPr>
              <a:t> &amp; Venus-Rubisco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7B973A6-BF0E-5845-B3FB-52282158502F}"/>
              </a:ext>
            </a:extLst>
          </p:cNvPr>
          <p:cNvSpPr txBox="1"/>
          <p:nvPr/>
        </p:nvSpPr>
        <p:spPr>
          <a:xfrm>
            <a:off x="8402203" y="3485585"/>
            <a:ext cx="1608667" cy="27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Chl</a:t>
            </a:r>
            <a:r>
              <a:rPr lang="en-US" sz="1200" dirty="0">
                <a:solidFill>
                  <a:schemeClr val="bg1"/>
                </a:solidFill>
              </a:rPr>
              <a:t> &amp; Venus-Rubisco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814CC62-1AAD-E14B-8F54-D6D5AD8CC45B}"/>
              </a:ext>
            </a:extLst>
          </p:cNvPr>
          <p:cNvSpPr txBox="1"/>
          <p:nvPr/>
        </p:nvSpPr>
        <p:spPr>
          <a:xfrm rot="16200000">
            <a:off x="-777284" y="2481025"/>
            <a:ext cx="2200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Low CO</a:t>
            </a:r>
            <a:r>
              <a:rPr lang="en-US" sz="3600" baseline="-25000" dirty="0"/>
              <a:t>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0A8BAA5-5852-B448-B0DC-82B7608D2645}"/>
              </a:ext>
            </a:extLst>
          </p:cNvPr>
          <p:cNvSpPr/>
          <p:nvPr/>
        </p:nvSpPr>
        <p:spPr>
          <a:xfrm>
            <a:off x="54640" y="0"/>
            <a:ext cx="10934958" cy="6858000"/>
          </a:xfrm>
          <a:prstGeom prst="rect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36683ED-4C84-524B-AF93-86F7750023CF}"/>
              </a:ext>
            </a:extLst>
          </p:cNvPr>
          <p:cNvSpPr txBox="1"/>
          <p:nvPr/>
        </p:nvSpPr>
        <p:spPr>
          <a:xfrm>
            <a:off x="287867" y="6350000"/>
            <a:ext cx="25400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0B3E2B-413E-634B-A8B0-93B3D0E43E71}"/>
              </a:ext>
            </a:extLst>
          </p:cNvPr>
          <p:cNvSpPr txBox="1"/>
          <p:nvPr/>
        </p:nvSpPr>
        <p:spPr>
          <a:xfrm rot="16200000">
            <a:off x="10418219" y="3198166"/>
            <a:ext cx="28194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Figure 19</a:t>
            </a:r>
          </a:p>
        </p:txBody>
      </p:sp>
    </p:spTree>
    <p:extLst>
      <p:ext uri="{BB962C8B-B14F-4D97-AF65-F5344CB8AC3E}">
        <p14:creationId xmlns:p14="http://schemas.microsoft.com/office/powerpoint/2010/main" val="657108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Macintosh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1</cp:revision>
  <dcterms:created xsi:type="dcterms:W3CDTF">2021-08-31T17:52:02Z</dcterms:created>
  <dcterms:modified xsi:type="dcterms:W3CDTF">2021-08-31T17:52:23Z</dcterms:modified>
</cp:coreProperties>
</file>

<file path=docProps/thumbnail.jpeg>
</file>